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541882643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541882643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541882643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541882643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5b287be2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5b287be2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541882643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541882643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541882643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54188264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541882643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541882643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541882643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541882643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5b287be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5b287be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541882643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541882643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541882643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541882643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541882643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d541882643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oC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011625" y="314525"/>
            <a:ext cx="7714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011625" y="314525"/>
            <a:ext cx="7714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047600" y="287825"/>
            <a:ext cx="7048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11625" y="314525"/>
            <a:ext cx="7714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00" y="243350"/>
            <a:ext cx="647873" cy="6478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forms/d/e/1FAIpQLScIYWNYP2UulYxIT1BPrMFP6Keb32YtyUWmJ752UCLcvIXhow/viewform?usp=dialo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Stuurliedeninstructie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Amstel </a:t>
            </a:r>
            <a:r>
              <a:rPr lang="nl"/>
              <a:t>Skøll Cup 2026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Uitroeien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414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Uitroeien dient minimaal te gebeuren tot voorbij de Utrechtsebrug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Maar niet verder dan de ingang van de Duivendrechtsevaart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4233" l="4233" r="0" t="0"/>
          <a:stretch/>
        </p:blipFill>
        <p:spPr>
          <a:xfrm>
            <a:off x="4572000" y="0"/>
            <a:ext cx="4572000" cy="291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Inhalen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3922950" cy="24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045" y="1152475"/>
            <a:ext cx="3954254" cy="24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Toets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Verplichte vragenlijst voor elke stuur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Maak hem minimaal 4 uur voor de start van je wedstrijd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https://docs.google.com/forms/d/e/1FAIpQLScIYWNYP2UulYxIT1BPrMFP6Keb32YtyUWmJ752UCLcvIXhow/viewform?usp=dialog</a:t>
            </a:r>
            <a:r>
              <a:rPr lang="nl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Algemeen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Blokkenschema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Baankaart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Oproeien en startprocedure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Wedstrijdbaan en bruggen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Uitroeien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Inhalen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"/>
              <a:t>Protesten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Algemeen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Noodnummer/</a:t>
            </a:r>
            <a:r>
              <a:rPr lang="nl"/>
              <a:t>veiligheidscoördinator</a:t>
            </a:r>
            <a:r>
              <a:rPr lang="nl"/>
              <a:t>: 0649463793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Wijzigingen/protesten/terugtrekking/informatie: </a:t>
            </a:r>
            <a:r>
              <a:rPr b="1" lang="nl"/>
              <a:t>Secretariaat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Bij binnenkomst de trap op, de gang in rechts langs de </a:t>
            </a:r>
            <a:r>
              <a:rPr lang="nl"/>
              <a:t>sociëteit en dan rechts achterin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Prijsuitreiking aan het einde van elke dag: Zaterdag rond 17:45 en Zondag rond 16:45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 sz="1800"/>
              <a:t>In de sociëteit van de A.A.S.R. Skøll 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4663408" cy="24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2627050"/>
            <a:ext cx="4663399" cy="250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 title="DEF Baankaart Skøll Cup 2026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692" y="0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Wedstrijd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De ervaren nummers roeien een 2 kilometer en 400 meter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De onervaren nummers roeien een 1 kilometer en 400 meter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Alle wedstrijden worden gevaren in timetrial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Alle wedstrijden starten vanuit doorstart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De tijden van de twee afstanden worden omgerekend naar 100 meter en op basis daarvan wordt een klassement opgesteld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Oproeien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Een ploeg dient 45 minuten voor de starttijd te vlotten bij het door de baancommisaris aangewezen vlot.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Oproeien dient te gebeuren in de oproeibaan zoals aangegeven op de baankaart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Inhalen is beperkt mogelijk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Pleziervaart vaart ook in de oproeibaan! Dus let op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Startprocedure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Roei na het overschrijden van de startlijn op tot er een mogelijkheid is om te ronden en aan de sluiten bij de boten die wachten voor de start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Oplijnen gebeurt in twee lijnen: Even nummers op bakboord en oneven nummers op stuurboord.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Bij de voorstart aangekomen zal de jury het sein geven om te bouwen.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nl"/>
              <a:t>Volg altijd de aanwijzingen van de jury op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031575" y="352200"/>
            <a:ext cx="77142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Bruggen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Utrechtsebrug: tijdens het uitroeien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Rozenoordbrug tijdens de wedstrijd: (2K en 1K)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Rozenoordbrug tijdens het oproeien: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50" y="1602412"/>
            <a:ext cx="6036051" cy="5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52" y="4155952"/>
            <a:ext cx="5782450" cy="7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113" y="2862425"/>
            <a:ext cx="5900933" cy="7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Co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